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68" r:id="rId2"/>
    <p:sldId id="256" r:id="rId3"/>
    <p:sldId id="266" r:id="rId4"/>
    <p:sldId id="267" r:id="rId5"/>
    <p:sldId id="258" r:id="rId6"/>
    <p:sldId id="259" r:id="rId7"/>
    <p:sldId id="260" r:id="rId8"/>
    <p:sldId id="261" r:id="rId9"/>
    <p:sldId id="264" r:id="rId10"/>
    <p:sldId id="262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2" autoAdjust="0"/>
    <p:restoredTop sz="94713" autoAdjust="0"/>
  </p:normalViewPr>
  <p:slideViewPr>
    <p:cSldViewPr snapToGrid="0">
      <p:cViewPr varScale="1">
        <p:scale>
          <a:sx n="37" d="100"/>
          <a:sy n="37" d="100"/>
        </p:scale>
        <p:origin x="-72" y="-87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CEE77382-1CDA-4E8D-AA48-43A966032F74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C38C43FC-37E9-44D4-96EB-6E37B1289F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460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7382-1CDA-4E8D-AA48-43A966032F74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43FC-37E9-44D4-96EB-6E37B1289F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805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7382-1CDA-4E8D-AA48-43A966032F74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43FC-37E9-44D4-96EB-6E37B1289F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0001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7382-1CDA-4E8D-AA48-43A966032F74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43FC-37E9-44D4-96EB-6E37B1289F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0537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7382-1CDA-4E8D-AA48-43A966032F74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43FC-37E9-44D4-96EB-6E37B1289F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7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7382-1CDA-4E8D-AA48-43A966032F74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43FC-37E9-44D4-96EB-6E37B1289F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7630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7382-1CDA-4E8D-AA48-43A966032F74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43FC-37E9-44D4-96EB-6E37B1289F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0538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7382-1CDA-4E8D-AA48-43A966032F74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43FC-37E9-44D4-96EB-6E37B1289F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9197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7382-1CDA-4E8D-AA48-43A966032F74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43FC-37E9-44D4-96EB-6E37B1289F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0604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7382-1CDA-4E8D-AA48-43A966032F74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C38C43FC-37E9-44D4-96EB-6E37B1289F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5720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CEE77382-1CDA-4E8D-AA48-43A966032F74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C38C43FC-37E9-44D4-96EB-6E37B1289F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94453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CEE77382-1CDA-4E8D-AA48-43A966032F74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C38C43FC-37E9-44D4-96EB-6E37B1289F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191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2192001" cy="688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PhotoShop\Desktop\ЦМП ТО\РАБОТЫ\ПРОЕКТ ДОКТОР С ВАМИ\1 СЛАЙД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350" y="260649"/>
            <a:ext cx="11719049" cy="631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65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5891" y="673769"/>
            <a:ext cx="8576109" cy="5996538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reflection stA="65000" endPos="0" dist="50800" dir="5400000" sy="-100000" algn="bl" rotWithShape="0"/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870" y="741591"/>
            <a:ext cx="10782300" cy="3352800"/>
          </a:xfrm>
        </p:spPr>
        <p:txBody>
          <a:bodyPr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Одиночество:</a:t>
            </a:r>
            <a:b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-снижение эмоционального фона;</a:t>
            </a:r>
            <a:b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-развитие хронических заболеваний </a:t>
            </a:r>
            <a:b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мочеполовой   системы</a:t>
            </a:r>
            <a:b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656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9063" y="2095769"/>
            <a:ext cx="7303908" cy="461189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2755" y="212202"/>
            <a:ext cx="10782300" cy="3352800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t" anchorCtr="0"/>
          <a:lstStyle/>
          <a:p>
            <a:pPr algn="ctr">
              <a:lnSpc>
                <a:spcPct val="100000"/>
              </a:lnSpc>
            </a:pPr>
            <a:r>
              <a:rPr lang="ru-RU" sz="3600" spc="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избежание развития мужских проблем следует регулярно проходить осмотры </a:t>
            </a:r>
            <a:r>
              <a:rPr lang="ru-RU" sz="3600" spc="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врачом-урологом.</a:t>
            </a:r>
            <a:br>
              <a:rPr lang="ru-RU" sz="3600" spc="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spc="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Своевременная профилактика и диагностика заболеваний-</a:t>
            </a:r>
            <a:br>
              <a:rPr lang="ru-RU" sz="3600" spc="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spc="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залог успешного лечения.</a:t>
            </a:r>
            <a:endParaRPr lang="ru-RU" sz="3600" spc="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819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9036" y="182880"/>
            <a:ext cx="9221001" cy="6477802"/>
          </a:xfrm>
          <a:prstGeom prst="rect">
            <a:avLst/>
          </a:prstGeom>
          <a:ln>
            <a:noFill/>
          </a:ln>
          <a:effectLst>
            <a:glow rad="533400">
              <a:schemeClr val="accent1"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847129"/>
            <a:ext cx="10782300" cy="1642684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 время для себя</a:t>
            </a:r>
            <a:b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(только для мужчин)</a:t>
            </a:r>
            <a:b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400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123" y="445372"/>
            <a:ext cx="3048425" cy="28007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49100" y="752041"/>
            <a:ext cx="10782300" cy="1428206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4400" b="1" spc="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«Найди время для себя»</a:t>
            </a:r>
            <a:br>
              <a:rPr lang="ru-RU" sz="4400" b="1" spc="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spc="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(только для мужчин)</a:t>
            </a:r>
            <a:endParaRPr lang="ru-RU" sz="4400" b="1" spc="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8688" y="2647950"/>
            <a:ext cx="9228201" cy="2857499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ru-RU" sz="2800" b="1" spc="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Состоится   23.03.2019 г.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ru-RU" sz="2800" b="1" spc="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spc="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ГАУЗ ТО</a:t>
            </a:r>
            <a:r>
              <a:rPr lang="ru-RU" sz="2800" b="1" spc="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«Городская поликлиника № 5»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ru-RU" sz="2800" b="1" spc="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адресам: ул. Московский тракт, 35а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ru-RU" sz="2800" b="1" spc="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</a:t>
            </a:r>
            <a:r>
              <a:rPr lang="ru-RU" sz="2800" b="1" spc="1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Червишевский</a:t>
            </a:r>
            <a:r>
              <a:rPr lang="ru-RU" sz="2800" b="1" spc="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тракт, 68а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ru-RU" sz="2800" b="1" spc="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9.00 до15.00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ru-RU" sz="2800" b="1" spc="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Подробная информация у администратора</a:t>
            </a:r>
            <a:endParaRPr lang="ru-RU" sz="2800" b="1" spc="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979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774131" y="1096463"/>
            <a:ext cx="7183146" cy="4977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0050" y="1943100"/>
            <a:ext cx="10785721" cy="371194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>
                <a:solidFill>
                  <a:srgbClr val="002060"/>
                </a:solidFill>
              </a:rPr>
              <a:t/>
            </a:r>
            <a:br>
              <a:rPr lang="ru-RU" sz="4000" dirty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Акции «Найди время для себя» 23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.03.2019г 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Вам будет предложено пройти (только для мужчин):</a:t>
            </a:r>
            <a:b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анкетирование </a:t>
            </a:r>
            <a:b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осмотр врача-уролога</a:t>
            </a:r>
            <a:b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забор анализа крови на ПСА </a:t>
            </a:r>
            <a:b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(мужчины 40 лет и старше)</a:t>
            </a:r>
            <a:b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УЗИ органов малого таза </a:t>
            </a:r>
            <a:b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назначению врача-уролога)</a:t>
            </a:r>
            <a:b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493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9258" y="792481"/>
            <a:ext cx="7453294" cy="5829702"/>
          </a:xfrm>
          <a:prstGeom prst="rect">
            <a:avLst/>
          </a:prstGeom>
          <a:effectLst>
            <a:reflection stA="0" endPos="65000" dist="50800" dir="5400000" sy="-100000" algn="bl" rotWithShape="0"/>
            <a:softEdge rad="6350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872" y="135389"/>
            <a:ext cx="7138575" cy="6592670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«Враги» мужчин</a:t>
            </a:r>
          </a:p>
          <a:p>
            <a:pPr>
              <a:lnSpc>
                <a:spcPct val="100000"/>
              </a:lnSpc>
            </a:pP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Курение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 риска развития:</a:t>
            </a:r>
          </a:p>
          <a:p>
            <a:pPr>
              <a:lnSpc>
                <a:spcPct val="100000"/>
              </a:lnSpc>
            </a:pP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сердечно-сосудистых заболеваний;</a:t>
            </a:r>
          </a:p>
          <a:p>
            <a:pPr>
              <a:lnSpc>
                <a:spcPct val="100000"/>
              </a:lnSpc>
            </a:pP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-бронхо-легочных заболеваний;</a:t>
            </a:r>
          </a:p>
          <a:p>
            <a:pPr>
              <a:lnSpc>
                <a:spcPct val="100000"/>
              </a:lnSpc>
            </a:pP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кровообращения органов малого таза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эректильной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дисфункции.</a:t>
            </a:r>
          </a:p>
          <a:p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463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8932" y="1210491"/>
            <a:ext cx="7113068" cy="5522942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635000"/>
          </a:effec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7373" y="395081"/>
            <a:ext cx="10782300" cy="4247317"/>
          </a:xfrm>
        </p:spPr>
        <p:txBody>
          <a:bodyPr anchor="t" anchorCtr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Алкоголь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 риска развития заболеваний:</a:t>
            </a:r>
            <a:b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сердечно-сосудистой системы; </a:t>
            </a:r>
            <a:br>
              <a:rPr lang="ru-RU" sz="3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пищеварения; </a:t>
            </a:r>
            <a:br>
              <a:rPr lang="ru-RU" sz="3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нервной системы;</a:t>
            </a:r>
            <a:br>
              <a:rPr lang="ru-RU" sz="3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снижения  уровня мужского гормона- </a:t>
            </a:r>
            <a:br>
              <a:rPr lang="ru-RU" sz="3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тестостерона;</a:t>
            </a:r>
            <a:br>
              <a:rPr lang="ru-RU" sz="3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подавления сперматогенеза.</a:t>
            </a:r>
            <a:endParaRPr lang="ru-RU" sz="3800" dirty="0">
              <a:pattFill prst="pct5">
                <a:fgClr>
                  <a:srgbClr val="002060"/>
                </a:fgClr>
                <a:bgClr>
                  <a:schemeClr val="bg1"/>
                </a:bgClr>
              </a:patt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301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2450" y="1280160"/>
            <a:ext cx="7829550" cy="5096717"/>
          </a:xfrm>
          <a:prstGeom prst="rect">
            <a:avLst/>
          </a:prstGeom>
          <a:ln>
            <a:noFill/>
          </a:ln>
          <a:effectLst>
            <a:reflection stA="58000" endPos="0" dist="50800" dir="5400000" sy="-100000" algn="bl" rotWithShape="0"/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21827"/>
            <a:ext cx="10782300" cy="4862870"/>
          </a:xfrm>
        </p:spPr>
        <p:txBody>
          <a:bodyPr anchor="t" anchorCtr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Ожирение- фактор риска развития заболеваний</a:t>
            </a:r>
            <a:b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сердечно-сосудистой системы, 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сахарного 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диабета,</a:t>
            </a:r>
            <a:b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онкологических заболеваний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увеличивает содержание уровня </a:t>
            </a:r>
            <a:br>
              <a:rPr lang="ru-RU" sz="3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эстрогенов (женских половых </a:t>
            </a:r>
            <a:br>
              <a:rPr lang="ru-RU" sz="3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гормонов);</a:t>
            </a:r>
            <a:br>
              <a:rPr lang="ru-RU" sz="3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ведет к возникновению </a:t>
            </a:r>
            <a:br>
              <a:rPr lang="ru-RU" sz="3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эректильной</a:t>
            </a:r>
            <a:r>
              <a:rPr lang="ru-RU" sz="3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дисфункции</a:t>
            </a:r>
            <a:endParaRPr lang="ru-RU" sz="3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682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161190" y="419100"/>
            <a:ext cx="7030810" cy="608076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1866" y="597213"/>
            <a:ext cx="10782300" cy="3352800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Переохлаждение :</a:t>
            </a:r>
            <a:b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-снижение общего и местного иммунитета; </a:t>
            </a:r>
            <a:b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-активизация хронических инфекций;</a:t>
            </a:r>
            <a:b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-нарушение сперматогенеза;</a:t>
            </a:r>
            <a:b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эректильная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дисфункция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6248" y="3747589"/>
            <a:ext cx="6096000" cy="298543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Инфекции мочеполовой системы:</a:t>
            </a:r>
            <a:b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возникновение воспалительных заболеваний   мочевыводящих путей;</a:t>
            </a:r>
            <a:b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простатит.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30419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5057" y="1666876"/>
            <a:ext cx="7620000" cy="5080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9243" y="298828"/>
            <a:ext cx="10782300" cy="3352800"/>
          </a:xfrm>
        </p:spPr>
        <p:txBody>
          <a:bodyPr anchor="t" anchorCtr="0"/>
          <a:lstStyle/>
          <a:p>
            <a:pPr>
              <a:lnSpc>
                <a:spcPct val="100000"/>
              </a:lnSpc>
            </a:pP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Пассивный образ жизни:</a:t>
            </a:r>
            <a:b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нарушение кровообращения органов малого таза;</a:t>
            </a:r>
            <a:b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нарушение </a:t>
            </a:r>
            <a:b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сперматогенеза;</a:t>
            </a:r>
            <a:b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простатит.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4074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етрополи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Метрополи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TM03457491[[fn=Метрополия]]</Template>
  <TotalTime>434</TotalTime>
  <Words>111</Words>
  <Application>Microsoft Office PowerPoint</Application>
  <PresentationFormat>Произвольный</PresentationFormat>
  <Paragraphs>22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Метрополия</vt:lpstr>
      <vt:lpstr>Слайд 1</vt:lpstr>
      <vt:lpstr>Найди время для себя (только для мужчин) </vt:lpstr>
      <vt:lpstr>Акция «Найди время для себя» (только для мужчин)</vt:lpstr>
      <vt:lpstr>     В рамках Акции «Найди время для себя» 23.03.2019г Вам будет предложено пройти (только для мужчин): - анкетирование  - осмотр врача-уролога - забор анализа крови на ПСА  (мужчины 40 лет и старше) - УЗИ органов малого таза  (по назначению врача-уролога) </vt:lpstr>
      <vt:lpstr>Слайд 5</vt:lpstr>
      <vt:lpstr>Алкоголь- фактор риска развития заболеваний: -сердечно-сосудистой системы;  -органов пищеварения;  -нервной системы; -снижения  уровня мужского гормона-  тестостерона; -подавления сперматогенеза.</vt:lpstr>
      <vt:lpstr>Ожирение- фактор риска развития заболеваний сердечно-сосудистой системы, сахарного диабета, онкологических заболеваний -увеличивает содержание уровня  эстрогенов (женских половых  гормонов); -ведет к возникновению  эректильной дисфункции</vt:lpstr>
      <vt:lpstr> Переохлаждение : -снижение общего и местного иммунитета;  -активизация хронических инфекций; -нарушение сперматогенеза; -эректильная дисфункция</vt:lpstr>
      <vt:lpstr>Пассивный образ жизни: - нарушение кровообращения органов малого таза; - нарушение  сперматогенеза; - простатит.</vt:lpstr>
      <vt:lpstr>Одиночество: -снижение эмоционального фона; -развитие хронических заболеваний    мочеполовой   системы  </vt:lpstr>
      <vt:lpstr>Во избежание развития мужских проблем следует регулярно проходить осмотры врачом-урологом. Своевременная профилактика и диагностика заболеваний- залог успешного лечения.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Найди время для себя (только для мужчин)</dc:title>
  <dc:creator>Захарова Елена Генадьевна</dc:creator>
  <cp:lastModifiedBy>user7051</cp:lastModifiedBy>
  <cp:revision>51</cp:revision>
  <dcterms:created xsi:type="dcterms:W3CDTF">2017-09-13T04:04:29Z</dcterms:created>
  <dcterms:modified xsi:type="dcterms:W3CDTF">2019-03-19T14:13:21Z</dcterms:modified>
</cp:coreProperties>
</file>